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0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2" r:id="rId11"/>
    <p:sldId id="743" r:id="rId12"/>
    <p:sldId id="744" r:id="rId13"/>
    <p:sldId id="745" r:id="rId14"/>
    <p:sldId id="746" r:id="rId15"/>
    <p:sldId id="644" r:id="rId16"/>
    <p:sldId id="605" r:id="rId17"/>
    <p:sldId id="611" r:id="rId18"/>
    <p:sldId id="704" r:id="rId19"/>
    <p:sldId id="703" r:id="rId20"/>
    <p:sldId id="645" r:id="rId21"/>
    <p:sldId id="747" r:id="rId22"/>
    <p:sldId id="748" r:id="rId23"/>
    <p:sldId id="749" r:id="rId24"/>
    <p:sldId id="750" r:id="rId25"/>
    <p:sldId id="751" r:id="rId26"/>
    <p:sldId id="752" r:id="rId27"/>
    <p:sldId id="753" r:id="rId28"/>
    <p:sldId id="280" r:id="rId29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  <p:embeddedFont>
      <p:font typeface="Inter" panose="02000503000000020004" pitchFamily="2" charset="0"/>
      <p:regular r:id="rId39"/>
      <p:bold r:id="rId40"/>
    </p:embeddedFont>
    <p:embeddedFont>
      <p:font typeface="Inter SemiBold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23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399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52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irmed-baron-2e5.notion.site/Git-GitHub-Pro-57f9d509cbb3409d9e156df213b44c4a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imeweb.cloud/tutorials/git/ustanovka-git-na-windows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2/&#1055;&#1088;&#1080;&#1083;&#1086;&#1078;&#1077;&#1085;&#1080;&#1077;-C%3A-&#1050;&#1086;&#1084;&#1072;&#1085;&#1076;&#1099;-Git-&#1053;&#1072;&#1089;&#1090;&#1088;&#1086;&#1081;&#1082;&#1072;-&#1080;-&#1082;&#1086;&#1085;&#1092;&#1080;&#1075;&#1091;&#1088;&#1072;&#1094;&#1080;&#1103;#r_core_editor" TargetMode="External"/><Relationship Id="rId2" Type="http://schemas.openxmlformats.org/officeDocument/2006/relationships/hyperlink" Target="mailto:johndoe@example.com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web.cloud/tutorials/windows/kak-sgenerirovat-ssh-klyuch-dlya-windows" TargetMode="External"/><Relationship Id="rId2" Type="http://schemas.openxmlformats.org/officeDocument/2006/relationships/hyperlink" Target="https://learn.microsoft.com/ru-ru/windows-hardware/manufacture/desktop/factoryos/connect-using-ssh?view=windows-11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ru/authentication/connecting-to-github-with-ssh/adding-a-new-ssh-key-to-your-github-account" TargetMode="External"/><Relationship Id="rId2" Type="http://schemas.openxmlformats.org/officeDocument/2006/relationships/hyperlink" Target="https://qa.crtweb.ru/docs/testing/git/how-to-add-ssh-key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hyperlink" Target="https://git-scm.com/book/ru/v2/&#1042;&#1074;&#1077;&#1076;&#1077;&#1085;&#1080;&#1077;-&#1054;-&#1089;&#1080;&#1089;&#1090;&#1077;&#1084;&#1077;-&#1082;&#1086;&#1085;&#1090;&#1088;&#1086;&#1083;&#1103;-&#1074;&#1077;&#1088;&#1089;&#1080;&#1081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Git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Основы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Introduction. Lesson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позволяет нескольким разработчикам одновременно работать над одним проектом, отслеживать изменения, выполнять разделение и слияние версий и в целом выстраивать слаженную схему совместной работы на кодом.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Работа 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на курсе: </a:t>
            </a:r>
            <a:r>
              <a:rPr lang="en-US" sz="2400" dirty="0">
                <a:solidFill>
                  <a:schemeClr val="tx1"/>
                </a:solidFill>
                <a:latin typeface="+mn-lt"/>
                <a:hlinkClick r:id="rId2"/>
              </a:rPr>
              <a:t>https://confirmed-baron-2e5.notion.site/Git-GitHub-Pro-57f9d509cbb3409d9e156df213b44c4a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937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позволяет нескольким разработчикам одновременно работать над одним проектом, отслеживать изменения, выполнять разделение и слияние версий и в целом выстраивать слаженную схему совместной работы на кодом.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Установка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Windows: </a:t>
            </a:r>
            <a:r>
              <a:rPr lang="en-US" sz="2400" dirty="0">
                <a:solidFill>
                  <a:schemeClr val="tx1"/>
                </a:solidFill>
                <a:latin typeface="+mn-lt"/>
                <a:hlinkClick r:id="rId2"/>
              </a:rPr>
              <a:t>https://timeweb.cloud/tutorials/git/ustanovka-git-na-windows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MacOS:</a:t>
            </a: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#Если установлен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Homebrew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 install git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нет, то вводим эту команду. 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--version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После этого появится окно, где предложит установить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 Line Tools (CLT).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Соглашаемся и ждем установки. Вместе с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CLT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установиться и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ru-RU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новый репозиторий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Начальная застройка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"John Doe"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johndoe@example.com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все установленные параметры: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–list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Задать редактор по умолчанию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https://git-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scm.com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/book/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ru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/v2/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Приложение-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C%3A-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Команды-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Git-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Настройка-и-конфигурация#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r_core_editor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Mac/Linux: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core.editor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vim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Windows: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core.editor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"'C:/Program Files/Notepad++/notepad++.exe' 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multiInst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notabbar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nosession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noPlugin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6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962003"/>
            <a:ext cx="16442871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новый репозиторий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состояние репозитория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добавить файлы в репозиторий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зафиксировать изменения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–amend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исправить изменения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посмотреть историю изменений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HEAD~1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откатить изменения на 1 шаг назад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HEAD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удалить файл из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reset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commit_id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откатить изменения до определенного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revert HEAD~1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- откатить до предыдущего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но не удалять изменения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6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репозиторий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настройки текущего пользователя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состояние репозитория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пустой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его под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Зафиксировать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историю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еще два файла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их под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один из них из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Зафиксировать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Откатить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без удаления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DB06D-FF47-7D4A-97E4-6745B466CA9C}"/>
              </a:ext>
            </a:extLst>
          </p:cNvPr>
          <p:cNvSpPr txBox="1"/>
          <p:nvPr/>
        </p:nvSpPr>
        <p:spPr>
          <a:xfrm>
            <a:off x="1257300" y="2713809"/>
            <a:ext cx="12981214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репозиторий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настройки текущего пользователя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состояние репозитория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пустой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его под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Зафиксировать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историю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еще два файла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их под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один из них из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Зафиксировать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Откатить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без удаления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 | GitLab</a:t>
            </a:r>
          </a:p>
        </p:txBody>
      </p:sp>
    </p:spTree>
    <p:extLst>
      <p:ext uri="{BB962C8B-B14F-4D97-AF65-F5344CB8AC3E}">
        <p14:creationId xmlns:p14="http://schemas.microsoft.com/office/powerpoint/2010/main" val="241109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2523E-AC0F-C841-8753-10ECC23D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092"/>
            <a:ext cx="10205515" cy="4866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F09F08-67F8-E545-B3D8-2A4276B3A5FC}"/>
              </a:ext>
            </a:extLst>
          </p:cNvPr>
          <p:cNvSpPr txBox="1"/>
          <p:nvPr/>
        </p:nvSpPr>
        <p:spPr>
          <a:xfrm>
            <a:off x="13908350" y="4683503"/>
            <a:ext cx="338687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400" b="1" dirty="0">
                <a:latin typeface="Corbel" panose="020B0503020204020204" pitchFamily="34" charset="0"/>
              </a:rPr>
              <a:t>GitLab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0DDBD-57FC-8C4F-A11D-1F101A2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85" y="5760721"/>
            <a:ext cx="10205515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E1F12-2C59-354A-93DF-EF66F7E5F6F4}"/>
              </a:ext>
            </a:extLst>
          </p:cNvPr>
          <p:cNvSpPr txBox="1"/>
          <p:nvPr/>
        </p:nvSpPr>
        <p:spPr>
          <a:xfrm>
            <a:off x="1257299" y="2713809"/>
            <a:ext cx="16442871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SSH (Secure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SHell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-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защищенная оболочка)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— сетевой протокол прикладного уровня, предназначенный для безопасного удаленного доступа к различным системам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Linux, Windows, Mac).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Windows: 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2"/>
              </a:rPr>
              <a:t>https://learn.microsoft.com/ru-ru/windows-hardware/manufacture/desktop/factoryos/connect-using-ssh?view=windows-11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https://timeweb.cloud/tutorials/windows/kak-sgenerirovat-ssh-klyuch-dlya-windows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43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– </a:t>
            </a:r>
            <a:r>
              <a:rPr lang="ru-RU" dirty="0"/>
              <a:t>создаем ключ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E1F12-2C59-354A-93DF-EF66F7E5F6F4}"/>
              </a:ext>
            </a:extLst>
          </p:cNvPr>
          <p:cNvSpPr txBox="1"/>
          <p:nvPr/>
        </p:nvSpPr>
        <p:spPr>
          <a:xfrm>
            <a:off x="1257300" y="3615146"/>
            <a:ext cx="16442871" cy="404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-keygen -t ed25519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Студенты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генерят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себе ключи</a:t>
            </a: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Добавляем ключ в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GitHub | GitLab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2"/>
              </a:rPr>
              <a:t>https://qa.crtweb.ru/docs/testing/git/how-to-add-ssh-key/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3"/>
              </a:rPr>
              <a:t>https://docs.github.com/ru/authentication/connecting-to-github-with-ssh/adding-a-new-ssh-key-to-your-github-account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 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1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DB06D-FF47-7D4A-97E4-6745B466CA9C}"/>
              </a:ext>
            </a:extLst>
          </p:cNvPr>
          <p:cNvSpPr txBox="1"/>
          <p:nvPr/>
        </p:nvSpPr>
        <p:spPr>
          <a:xfrm>
            <a:off x="1257300" y="2713809"/>
            <a:ext cx="12981214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Зарегистрироваться на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GitHub | GitLab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SSH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ключ в свою учетную запись</a:t>
            </a:r>
          </a:p>
        </p:txBody>
      </p:sp>
    </p:spTree>
    <p:extLst>
      <p:ext uri="{BB962C8B-B14F-4D97-AF65-F5344CB8AC3E}">
        <p14:creationId xmlns:p14="http://schemas.microsoft.com/office/powerpoint/2010/main" val="1799015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удаленный репозиторий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962003"/>
            <a:ext cx="16442871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склонировать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себе удаленный репозиторий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удаленные репозитории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remote_repo_link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добавить (связать) удаленный репозиторий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изменения из удаленного репозитория и актуализировать локальный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отправить все изменения в удаленный репозиторий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только загрузить изменения, но не изменять локальный код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2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CA8D4-E252-1447-81AC-4CC746C97740}"/>
              </a:ext>
            </a:extLst>
          </p:cNvPr>
          <p:cNvSpPr txBox="1"/>
          <p:nvPr/>
        </p:nvSpPr>
        <p:spPr>
          <a:xfrm>
            <a:off x="1257300" y="2962003"/>
            <a:ext cx="1644287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Склонировать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себе удаленный репозиторий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удаленные репозитории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изменения из удаленного репозитория и актуализировать локальный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Отправить все изменения в удаленный репозиторий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92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A062EB5C-D6A8-974D-B7A4-36C515A4B02F}"/>
              </a:ext>
            </a:extLst>
          </p:cNvPr>
          <p:cNvSpPr txBox="1"/>
          <p:nvPr/>
        </p:nvSpPr>
        <p:spPr>
          <a:xfrm>
            <a:off x="1323616" y="3797542"/>
            <a:ext cx="15640768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Установили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 сделали глобальный настройки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Зарегистрировались на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GitHub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Создали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ключ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ssh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 подключили его к свое учетной записи на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GitHub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Посмотрели на устройство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Создали простой репозиторий и попробовали зафиксировать изменения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Создали удаленный репозиторий и связали его со своим локальным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Отправили изменения со своего локального репозитория в удаленный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AA71-C10F-214F-9BCF-742C185A9B2E}"/>
              </a:ext>
            </a:extLst>
          </p:cNvPr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85BF90-2C7B-0B47-A972-C7A231A4362A}"/>
                </a:ext>
              </a:extLst>
            </p:cNvPr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Core Python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EB74E-87EA-D444-ADA5-E0A7BB8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DEDEA7-6DE7-C948-98A5-2779498FAFA1}"/>
              </a:ext>
            </a:extLst>
          </p:cNvPr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C9197D-2B7C-5243-B13C-51B11E3D1210}"/>
                </a:ext>
              </a:extLst>
            </p:cNvPr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Advanced Python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1697AF-39D6-594E-A575-FF9F6D86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CD676-E464-9744-A307-5FBBC5733F8F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91501" y="3222625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91501" y="736461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</a:t>
            </a:r>
            <a:r>
              <a:rPr lang="ru-RU" sz="2400" dirty="0"/>
              <a:t>ветвление и слияние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91501" y="874528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pull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6AC986-FFFC-E446-BE04-32B80FA84477}"/>
              </a:ext>
            </a:extLst>
          </p:cNvPr>
          <p:cNvSpPr/>
          <p:nvPr/>
        </p:nvSpPr>
        <p:spPr>
          <a:xfrm>
            <a:off x="2791501" y="4603289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Terminal </a:t>
            </a:r>
            <a:r>
              <a:rPr lang="ru-RU" sz="2400"/>
              <a:t>и </a:t>
            </a:r>
            <a:r>
              <a:rPr lang="en-US" sz="2400" dirty="0"/>
              <a:t>PyCharm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A07D4-017D-9D44-B6B3-B1741CFA19E1}"/>
              </a:ext>
            </a:extLst>
          </p:cNvPr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B73E5-51D0-B342-BC0E-A71D2E9C3E48}"/>
              </a:ext>
            </a:extLst>
          </p:cNvPr>
          <p:cNvSpPr/>
          <p:nvPr/>
        </p:nvSpPr>
        <p:spPr>
          <a:xfrm>
            <a:off x="2828540" y="5983953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Основы </a:t>
            </a:r>
            <a:r>
              <a:rPr lang="en-US" sz="2400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67A74-6E83-F443-839C-C989F209BDD6}"/>
              </a:ext>
            </a:extLst>
          </p:cNvPr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accent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64ECC6A7-8F88-3846-937E-2F0DB76CB2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849" b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Google Shape;225;p40">
            <a:extLst>
              <a:ext uri="{FF2B5EF4-FFF2-40B4-BE49-F238E27FC236}">
                <a16:creationId xmlns:a16="http://schemas.microsoft.com/office/drawing/2014/main" id="{EAAB8F96-70AD-BF48-9306-FB2274EB6D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FC238614-5BAF-FA46-922E-090EA759433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FDA2B2E2-DB87-CB46-9BA4-12B619D64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225;p40">
            <a:extLst>
              <a:ext uri="{FF2B5EF4-FFF2-40B4-BE49-F238E27FC236}">
                <a16:creationId xmlns:a16="http://schemas.microsoft.com/office/drawing/2014/main" id="{B4659FCB-A476-CC47-9904-EE1A52C7D9D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2471" r="12471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225;p40">
            <a:extLst>
              <a:ext uri="{FF2B5EF4-FFF2-40B4-BE49-F238E27FC236}">
                <a16:creationId xmlns:a16="http://schemas.microsoft.com/office/drawing/2014/main" id="{6B681C76-9B78-1843-8C54-C2270BB25B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Установка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 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Регистрация 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GitHub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, ключи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ssh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Устройство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Commit, push, pull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C2DC1-392D-F04E-9122-0FB13D13ECC1}"/>
              </a:ext>
            </a:extLst>
          </p:cNvPr>
          <p:cNvSpPr txBox="1"/>
          <p:nvPr/>
        </p:nvSpPr>
        <p:spPr>
          <a:xfrm>
            <a:off x="1257300" y="3164622"/>
            <a:ext cx="6149340" cy="340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ru-RU" sz="2400" dirty="0"/>
              <a:t>Основной ресурс: </a:t>
            </a:r>
            <a:r>
              <a:rPr lang="en-US" sz="2400" dirty="0">
                <a:hlinkClick r:id="rId2"/>
              </a:rPr>
              <a:t>https://git-scm.com</a:t>
            </a:r>
            <a:r>
              <a:rPr lang="ru-RU" sz="2400" dirty="0"/>
              <a:t> 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ru-RU" sz="2400" dirty="0"/>
              <a:t>Документация: </a:t>
            </a:r>
            <a:r>
              <a:rPr lang="en-US" sz="2400" dirty="0">
                <a:hlinkClick r:id="rId3"/>
              </a:rPr>
              <a:t>https://git-scm.com/doc</a:t>
            </a:r>
            <a:r>
              <a:rPr lang="ru-RU" sz="2400" dirty="0"/>
              <a:t> 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ru-RU" sz="2400" dirty="0"/>
              <a:t>Документация на русском: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https://git-scm.com/book/ru/v2/</a:t>
            </a:r>
            <a:r>
              <a:rPr lang="ru-RU" sz="2400" dirty="0">
                <a:hlinkClick r:id="rId4"/>
              </a:rPr>
              <a:t>Введение-О-системе-контроля-версий</a:t>
            </a:r>
            <a:r>
              <a:rPr lang="ru-RU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0858-3A0C-2340-B063-D0FE37B5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704" y="2035114"/>
            <a:ext cx="10784296" cy="8268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0E6F-BFF2-2745-8DDB-E0E8D1EAD092}"/>
              </a:ext>
            </a:extLst>
          </p:cNvPr>
          <p:cNvSpPr/>
          <p:nvPr/>
        </p:nvSpPr>
        <p:spPr>
          <a:xfrm>
            <a:off x="7628709" y="7589520"/>
            <a:ext cx="3370217" cy="1306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5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10148</TotalTime>
  <Words>1089</Words>
  <Application>Microsoft Macintosh PowerPoint</Application>
  <PresentationFormat>Custom</PresentationFormat>
  <Paragraphs>209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Calibri</vt:lpstr>
      <vt:lpstr>Corbel</vt:lpstr>
      <vt:lpstr>Open Sans</vt:lpstr>
      <vt:lpstr>Arial</vt:lpstr>
      <vt:lpstr>Courier New</vt:lpstr>
      <vt:lpstr>JetBrains Mono</vt:lpstr>
      <vt:lpstr>Apple Chancery</vt:lpstr>
      <vt:lpstr>Roboto</vt:lpstr>
      <vt:lpstr>Inter</vt:lpstr>
      <vt:lpstr>Inter SemiBold</vt:lpstr>
      <vt:lpstr>Office Theme</vt:lpstr>
      <vt:lpstr>Custom Design</vt:lpstr>
      <vt:lpstr>Git Основы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Git</vt:lpstr>
      <vt:lpstr>Git</vt:lpstr>
      <vt:lpstr>Git</vt:lpstr>
      <vt:lpstr>Git – базовые команды</vt:lpstr>
      <vt:lpstr>Git – базовые команды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GitHub</vt:lpstr>
      <vt:lpstr>SSH </vt:lpstr>
      <vt:lpstr>SSH – создаем ключ </vt:lpstr>
      <vt:lpstr>Практика студентов</vt:lpstr>
      <vt:lpstr>Git – удаленный репозиторий</vt:lpstr>
      <vt:lpstr>Практика студентов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145</cp:revision>
  <dcterms:created xsi:type="dcterms:W3CDTF">2022-11-15T10:50:05Z</dcterms:created>
  <dcterms:modified xsi:type="dcterms:W3CDTF">2024-06-27T16:18:42Z</dcterms:modified>
</cp:coreProperties>
</file>